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88" r:id="rId3"/>
    <p:sldId id="289" r:id="rId4"/>
    <p:sldId id="291" r:id="rId5"/>
    <p:sldId id="292" r:id="rId6"/>
    <p:sldId id="287" r:id="rId7"/>
    <p:sldId id="293" r:id="rId8"/>
    <p:sldId id="266" r:id="rId9"/>
    <p:sldId id="272" r:id="rId10"/>
    <p:sldId id="268" r:id="rId11"/>
    <p:sldId id="267" r:id="rId12"/>
    <p:sldId id="294" r:id="rId13"/>
    <p:sldId id="273" r:id="rId14"/>
    <p:sldId id="295" r:id="rId15"/>
    <p:sldId id="296" r:id="rId16"/>
    <p:sldId id="283" r:id="rId17"/>
    <p:sldId id="281" r:id="rId18"/>
    <p:sldId id="29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CC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448" autoAdjust="0"/>
    <p:restoredTop sz="94660"/>
  </p:normalViewPr>
  <p:slideViewPr>
    <p:cSldViewPr snapToGrid="0">
      <p:cViewPr varScale="1">
        <p:scale>
          <a:sx n="55" d="100"/>
          <a:sy n="55" d="100"/>
        </p:scale>
        <p:origin x="69" y="23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03FBE6-B7AD-4C0B-80C4-97B5022023B9}" type="datetimeFigureOut">
              <a:rPr lang="en-US" smtClean="0"/>
              <a:t>1/14/2018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075E6B-FC01-41B2-BAAE-87DC2FDBCCCB}" type="slidenum">
              <a:rPr lang="en-US" smtClean="0"/>
              <a:t>‹#›</a:t>
            </a:fld>
            <a:endParaRPr lang="en-US"/>
          </a:p>
        </p:txBody>
      </p:sp>
    </p:spTree>
    <p:extLst>
      <p:ext uri="{BB962C8B-B14F-4D97-AF65-F5344CB8AC3E}">
        <p14:creationId xmlns:p14="http://schemas.microsoft.com/office/powerpoint/2010/main" val="135442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8372A9-04A5-4EA4-B5A6-47DA4F398E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6522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8372A9-04A5-4EA4-B5A6-47DA4F398E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1954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0F0F2-F26E-4C60-9010-49E5CC447F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09B627A-FA8E-4221-A46D-690FB6BFA5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1B1C40-23D2-4544-9115-2E7B22873ECC}"/>
              </a:ext>
            </a:extLst>
          </p:cNvPr>
          <p:cNvSpPr>
            <a:spLocks noGrp="1"/>
          </p:cNvSpPr>
          <p:nvPr>
            <p:ph type="dt" sz="half" idx="10"/>
          </p:nvPr>
        </p:nvSpPr>
        <p:spPr/>
        <p:txBody>
          <a:bodyPr/>
          <a:lstStyle/>
          <a:p>
            <a:fld id="{11E84181-FBB7-40BD-911A-8E3640C7108F}" type="datetimeFigureOut">
              <a:rPr lang="en-US" smtClean="0"/>
              <a:t>1/14/2018</a:t>
            </a:fld>
            <a:endParaRPr lang="en-US"/>
          </a:p>
        </p:txBody>
      </p:sp>
      <p:sp>
        <p:nvSpPr>
          <p:cNvPr id="5" name="Footer Placeholder 4">
            <a:extLst>
              <a:ext uri="{FF2B5EF4-FFF2-40B4-BE49-F238E27FC236}">
                <a16:creationId xmlns:a16="http://schemas.microsoft.com/office/drawing/2014/main" id="{98471D86-2255-4E45-87DC-8B11D2CC92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DEBD6C-B5BD-4A34-B470-75442004642A}"/>
              </a:ext>
            </a:extLst>
          </p:cNvPr>
          <p:cNvSpPr>
            <a:spLocks noGrp="1"/>
          </p:cNvSpPr>
          <p:nvPr>
            <p:ph type="sldNum" sz="quarter" idx="12"/>
          </p:nvPr>
        </p:nvSpPr>
        <p:spPr/>
        <p:txBody>
          <a:bodyPr/>
          <a:lstStyle/>
          <a:p>
            <a:fld id="{F19FE997-4B02-4CAE-98DC-549EB3EE3DEF}" type="slidenum">
              <a:rPr lang="en-US" smtClean="0"/>
              <a:t>‹#›</a:t>
            </a:fld>
            <a:endParaRPr lang="en-US"/>
          </a:p>
        </p:txBody>
      </p:sp>
    </p:spTree>
    <p:extLst>
      <p:ext uri="{BB962C8B-B14F-4D97-AF65-F5344CB8AC3E}">
        <p14:creationId xmlns:p14="http://schemas.microsoft.com/office/powerpoint/2010/main" val="134472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34A20-BF68-494A-9903-AEC6146D59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DC7770-D013-45BE-87DF-C2AFF39BD5C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1B4FB9-32E4-45CF-832F-8FA2DBD35959}"/>
              </a:ext>
            </a:extLst>
          </p:cNvPr>
          <p:cNvSpPr>
            <a:spLocks noGrp="1"/>
          </p:cNvSpPr>
          <p:nvPr>
            <p:ph type="dt" sz="half" idx="10"/>
          </p:nvPr>
        </p:nvSpPr>
        <p:spPr/>
        <p:txBody>
          <a:bodyPr/>
          <a:lstStyle/>
          <a:p>
            <a:fld id="{11E84181-FBB7-40BD-911A-8E3640C7108F}" type="datetimeFigureOut">
              <a:rPr lang="en-US" smtClean="0"/>
              <a:t>1/14/2018</a:t>
            </a:fld>
            <a:endParaRPr lang="en-US"/>
          </a:p>
        </p:txBody>
      </p:sp>
      <p:sp>
        <p:nvSpPr>
          <p:cNvPr id="5" name="Footer Placeholder 4">
            <a:extLst>
              <a:ext uri="{FF2B5EF4-FFF2-40B4-BE49-F238E27FC236}">
                <a16:creationId xmlns:a16="http://schemas.microsoft.com/office/drawing/2014/main" id="{8C99B3B8-D983-4792-B0AF-7016F09012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8F7B78-CFAD-49AF-A703-C7192C4A377E}"/>
              </a:ext>
            </a:extLst>
          </p:cNvPr>
          <p:cNvSpPr>
            <a:spLocks noGrp="1"/>
          </p:cNvSpPr>
          <p:nvPr>
            <p:ph type="sldNum" sz="quarter" idx="12"/>
          </p:nvPr>
        </p:nvSpPr>
        <p:spPr/>
        <p:txBody>
          <a:bodyPr/>
          <a:lstStyle/>
          <a:p>
            <a:fld id="{F19FE997-4B02-4CAE-98DC-549EB3EE3DEF}" type="slidenum">
              <a:rPr lang="en-US" smtClean="0"/>
              <a:t>‹#›</a:t>
            </a:fld>
            <a:endParaRPr lang="en-US"/>
          </a:p>
        </p:txBody>
      </p:sp>
    </p:spTree>
    <p:extLst>
      <p:ext uri="{BB962C8B-B14F-4D97-AF65-F5344CB8AC3E}">
        <p14:creationId xmlns:p14="http://schemas.microsoft.com/office/powerpoint/2010/main" val="221634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F30AB0-785E-4BC2-870C-BC7801D24A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B041B0-E9C5-4587-9CCC-D00F3F6DA08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611195-F7DA-4757-83F1-62106B769965}"/>
              </a:ext>
            </a:extLst>
          </p:cNvPr>
          <p:cNvSpPr>
            <a:spLocks noGrp="1"/>
          </p:cNvSpPr>
          <p:nvPr>
            <p:ph type="dt" sz="half" idx="10"/>
          </p:nvPr>
        </p:nvSpPr>
        <p:spPr/>
        <p:txBody>
          <a:bodyPr/>
          <a:lstStyle/>
          <a:p>
            <a:fld id="{11E84181-FBB7-40BD-911A-8E3640C7108F}" type="datetimeFigureOut">
              <a:rPr lang="en-US" smtClean="0"/>
              <a:t>1/14/2018</a:t>
            </a:fld>
            <a:endParaRPr lang="en-US"/>
          </a:p>
        </p:txBody>
      </p:sp>
      <p:sp>
        <p:nvSpPr>
          <p:cNvPr id="5" name="Footer Placeholder 4">
            <a:extLst>
              <a:ext uri="{FF2B5EF4-FFF2-40B4-BE49-F238E27FC236}">
                <a16:creationId xmlns:a16="http://schemas.microsoft.com/office/drawing/2014/main" id="{C1CC3053-D99F-47F6-AAF3-41F82D23C2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0E20A3-23D7-4FB0-BC5A-D662E36BB0D3}"/>
              </a:ext>
            </a:extLst>
          </p:cNvPr>
          <p:cNvSpPr>
            <a:spLocks noGrp="1"/>
          </p:cNvSpPr>
          <p:nvPr>
            <p:ph type="sldNum" sz="quarter" idx="12"/>
          </p:nvPr>
        </p:nvSpPr>
        <p:spPr/>
        <p:txBody>
          <a:bodyPr/>
          <a:lstStyle/>
          <a:p>
            <a:fld id="{F19FE997-4B02-4CAE-98DC-549EB3EE3DEF}" type="slidenum">
              <a:rPr lang="en-US" smtClean="0"/>
              <a:t>‹#›</a:t>
            </a:fld>
            <a:endParaRPr lang="en-US"/>
          </a:p>
        </p:txBody>
      </p:sp>
    </p:spTree>
    <p:extLst>
      <p:ext uri="{BB962C8B-B14F-4D97-AF65-F5344CB8AC3E}">
        <p14:creationId xmlns:p14="http://schemas.microsoft.com/office/powerpoint/2010/main" val="1296535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68F2F-20D0-4A8E-AADA-C99603F84D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EDC269-E75A-4CD4-86BC-2F174FB44C7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C35C5C-4EFC-482B-8613-D5F4805C32F1}"/>
              </a:ext>
            </a:extLst>
          </p:cNvPr>
          <p:cNvSpPr>
            <a:spLocks noGrp="1"/>
          </p:cNvSpPr>
          <p:nvPr>
            <p:ph type="dt" sz="half" idx="10"/>
          </p:nvPr>
        </p:nvSpPr>
        <p:spPr/>
        <p:txBody>
          <a:bodyPr/>
          <a:lstStyle/>
          <a:p>
            <a:fld id="{11E84181-FBB7-40BD-911A-8E3640C7108F}" type="datetimeFigureOut">
              <a:rPr lang="en-US" smtClean="0"/>
              <a:t>1/14/2018</a:t>
            </a:fld>
            <a:endParaRPr lang="en-US"/>
          </a:p>
        </p:txBody>
      </p:sp>
      <p:sp>
        <p:nvSpPr>
          <p:cNvPr id="5" name="Footer Placeholder 4">
            <a:extLst>
              <a:ext uri="{FF2B5EF4-FFF2-40B4-BE49-F238E27FC236}">
                <a16:creationId xmlns:a16="http://schemas.microsoft.com/office/drawing/2014/main" id="{2D69E26B-3066-4014-B33C-CA16F8B29B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932A17-6877-426C-9452-391C5A1AA14F}"/>
              </a:ext>
            </a:extLst>
          </p:cNvPr>
          <p:cNvSpPr>
            <a:spLocks noGrp="1"/>
          </p:cNvSpPr>
          <p:nvPr>
            <p:ph type="sldNum" sz="quarter" idx="12"/>
          </p:nvPr>
        </p:nvSpPr>
        <p:spPr/>
        <p:txBody>
          <a:bodyPr/>
          <a:lstStyle/>
          <a:p>
            <a:fld id="{F19FE997-4B02-4CAE-98DC-549EB3EE3DEF}" type="slidenum">
              <a:rPr lang="en-US" smtClean="0"/>
              <a:t>‹#›</a:t>
            </a:fld>
            <a:endParaRPr lang="en-US"/>
          </a:p>
        </p:txBody>
      </p:sp>
    </p:spTree>
    <p:extLst>
      <p:ext uri="{BB962C8B-B14F-4D97-AF65-F5344CB8AC3E}">
        <p14:creationId xmlns:p14="http://schemas.microsoft.com/office/powerpoint/2010/main" val="3946865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36BD3-C4A1-4AE3-88ED-0CC33545E8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A588E7-475C-401A-8BA5-C4564BDDB0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3D7250B-859D-4AF6-A218-70D717CE6CB0}"/>
              </a:ext>
            </a:extLst>
          </p:cNvPr>
          <p:cNvSpPr>
            <a:spLocks noGrp="1"/>
          </p:cNvSpPr>
          <p:nvPr>
            <p:ph type="dt" sz="half" idx="10"/>
          </p:nvPr>
        </p:nvSpPr>
        <p:spPr/>
        <p:txBody>
          <a:bodyPr/>
          <a:lstStyle/>
          <a:p>
            <a:fld id="{11E84181-FBB7-40BD-911A-8E3640C7108F}" type="datetimeFigureOut">
              <a:rPr lang="en-US" smtClean="0"/>
              <a:t>1/14/2018</a:t>
            </a:fld>
            <a:endParaRPr lang="en-US"/>
          </a:p>
        </p:txBody>
      </p:sp>
      <p:sp>
        <p:nvSpPr>
          <p:cNvPr id="5" name="Footer Placeholder 4">
            <a:extLst>
              <a:ext uri="{FF2B5EF4-FFF2-40B4-BE49-F238E27FC236}">
                <a16:creationId xmlns:a16="http://schemas.microsoft.com/office/drawing/2014/main" id="{476F4A8F-7BC6-4AE3-BE77-2B27598BCD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F229A1-0957-4288-98B6-83B34FA71E38}"/>
              </a:ext>
            </a:extLst>
          </p:cNvPr>
          <p:cNvSpPr>
            <a:spLocks noGrp="1"/>
          </p:cNvSpPr>
          <p:nvPr>
            <p:ph type="sldNum" sz="quarter" idx="12"/>
          </p:nvPr>
        </p:nvSpPr>
        <p:spPr/>
        <p:txBody>
          <a:bodyPr/>
          <a:lstStyle/>
          <a:p>
            <a:fld id="{F19FE997-4B02-4CAE-98DC-549EB3EE3DEF}" type="slidenum">
              <a:rPr lang="en-US" smtClean="0"/>
              <a:t>‹#›</a:t>
            </a:fld>
            <a:endParaRPr lang="en-US"/>
          </a:p>
        </p:txBody>
      </p:sp>
    </p:spTree>
    <p:extLst>
      <p:ext uri="{BB962C8B-B14F-4D97-AF65-F5344CB8AC3E}">
        <p14:creationId xmlns:p14="http://schemas.microsoft.com/office/powerpoint/2010/main" val="3379882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26385-AE8A-4F34-949F-15C9DC3243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8344FD-1B0B-4978-A5DA-61A54B8F75F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FC0C46-644C-4BCD-B115-400E126FAE9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973B21-F56A-48EF-92A5-C1CF042926E6}"/>
              </a:ext>
            </a:extLst>
          </p:cNvPr>
          <p:cNvSpPr>
            <a:spLocks noGrp="1"/>
          </p:cNvSpPr>
          <p:nvPr>
            <p:ph type="dt" sz="half" idx="10"/>
          </p:nvPr>
        </p:nvSpPr>
        <p:spPr/>
        <p:txBody>
          <a:bodyPr/>
          <a:lstStyle/>
          <a:p>
            <a:fld id="{11E84181-FBB7-40BD-911A-8E3640C7108F}" type="datetimeFigureOut">
              <a:rPr lang="en-US" smtClean="0"/>
              <a:t>1/14/2018</a:t>
            </a:fld>
            <a:endParaRPr lang="en-US"/>
          </a:p>
        </p:txBody>
      </p:sp>
      <p:sp>
        <p:nvSpPr>
          <p:cNvPr id="6" name="Footer Placeholder 5">
            <a:extLst>
              <a:ext uri="{FF2B5EF4-FFF2-40B4-BE49-F238E27FC236}">
                <a16:creationId xmlns:a16="http://schemas.microsoft.com/office/drawing/2014/main" id="{ABFAE106-60C0-468A-980F-28458CA7B0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957A66-9016-437C-B95F-E4475FF68701}"/>
              </a:ext>
            </a:extLst>
          </p:cNvPr>
          <p:cNvSpPr>
            <a:spLocks noGrp="1"/>
          </p:cNvSpPr>
          <p:nvPr>
            <p:ph type="sldNum" sz="quarter" idx="12"/>
          </p:nvPr>
        </p:nvSpPr>
        <p:spPr/>
        <p:txBody>
          <a:bodyPr/>
          <a:lstStyle/>
          <a:p>
            <a:fld id="{F19FE997-4B02-4CAE-98DC-549EB3EE3DEF}" type="slidenum">
              <a:rPr lang="en-US" smtClean="0"/>
              <a:t>‹#›</a:t>
            </a:fld>
            <a:endParaRPr lang="en-US"/>
          </a:p>
        </p:txBody>
      </p:sp>
    </p:spTree>
    <p:extLst>
      <p:ext uri="{BB962C8B-B14F-4D97-AF65-F5344CB8AC3E}">
        <p14:creationId xmlns:p14="http://schemas.microsoft.com/office/powerpoint/2010/main" val="1140776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2A4BB-4389-4788-ABF9-67130BB275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1D14EF-2F7E-4299-B8D1-E1F2CF140B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5899FCB-A980-43D1-89DB-87750E655B6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61C1D5-53C0-48E6-90CB-05A8E118CC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307668B-C460-4727-B151-007EA6237F9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2C788C-6069-421F-B542-76F356855853}"/>
              </a:ext>
            </a:extLst>
          </p:cNvPr>
          <p:cNvSpPr>
            <a:spLocks noGrp="1"/>
          </p:cNvSpPr>
          <p:nvPr>
            <p:ph type="dt" sz="half" idx="10"/>
          </p:nvPr>
        </p:nvSpPr>
        <p:spPr/>
        <p:txBody>
          <a:bodyPr/>
          <a:lstStyle/>
          <a:p>
            <a:fld id="{11E84181-FBB7-40BD-911A-8E3640C7108F}" type="datetimeFigureOut">
              <a:rPr lang="en-US" smtClean="0"/>
              <a:t>1/14/2018</a:t>
            </a:fld>
            <a:endParaRPr lang="en-US"/>
          </a:p>
        </p:txBody>
      </p:sp>
      <p:sp>
        <p:nvSpPr>
          <p:cNvPr id="8" name="Footer Placeholder 7">
            <a:extLst>
              <a:ext uri="{FF2B5EF4-FFF2-40B4-BE49-F238E27FC236}">
                <a16:creationId xmlns:a16="http://schemas.microsoft.com/office/drawing/2014/main" id="{24867470-17A4-4330-A622-8E79FC425B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A083C3-F53A-4F33-B519-C3B45261F977}"/>
              </a:ext>
            </a:extLst>
          </p:cNvPr>
          <p:cNvSpPr>
            <a:spLocks noGrp="1"/>
          </p:cNvSpPr>
          <p:nvPr>
            <p:ph type="sldNum" sz="quarter" idx="12"/>
          </p:nvPr>
        </p:nvSpPr>
        <p:spPr/>
        <p:txBody>
          <a:bodyPr/>
          <a:lstStyle/>
          <a:p>
            <a:fld id="{F19FE997-4B02-4CAE-98DC-549EB3EE3DEF}" type="slidenum">
              <a:rPr lang="en-US" smtClean="0"/>
              <a:t>‹#›</a:t>
            </a:fld>
            <a:endParaRPr lang="en-US"/>
          </a:p>
        </p:txBody>
      </p:sp>
    </p:spTree>
    <p:extLst>
      <p:ext uri="{BB962C8B-B14F-4D97-AF65-F5344CB8AC3E}">
        <p14:creationId xmlns:p14="http://schemas.microsoft.com/office/powerpoint/2010/main" val="487012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3D510-BE4D-4944-8137-C622C711FA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C279A1-C859-40BF-B519-70056C44D43A}"/>
              </a:ext>
            </a:extLst>
          </p:cNvPr>
          <p:cNvSpPr>
            <a:spLocks noGrp="1"/>
          </p:cNvSpPr>
          <p:nvPr>
            <p:ph type="dt" sz="half" idx="10"/>
          </p:nvPr>
        </p:nvSpPr>
        <p:spPr/>
        <p:txBody>
          <a:bodyPr/>
          <a:lstStyle/>
          <a:p>
            <a:fld id="{11E84181-FBB7-40BD-911A-8E3640C7108F}" type="datetimeFigureOut">
              <a:rPr lang="en-US" smtClean="0"/>
              <a:t>1/14/2018</a:t>
            </a:fld>
            <a:endParaRPr lang="en-US"/>
          </a:p>
        </p:txBody>
      </p:sp>
      <p:sp>
        <p:nvSpPr>
          <p:cNvPr id="4" name="Footer Placeholder 3">
            <a:extLst>
              <a:ext uri="{FF2B5EF4-FFF2-40B4-BE49-F238E27FC236}">
                <a16:creationId xmlns:a16="http://schemas.microsoft.com/office/drawing/2014/main" id="{9DD4906D-0C7D-4FCB-BE47-709F0215C5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050305-9858-45B8-BBCB-6F65C71F7CB3}"/>
              </a:ext>
            </a:extLst>
          </p:cNvPr>
          <p:cNvSpPr>
            <a:spLocks noGrp="1"/>
          </p:cNvSpPr>
          <p:nvPr>
            <p:ph type="sldNum" sz="quarter" idx="12"/>
          </p:nvPr>
        </p:nvSpPr>
        <p:spPr/>
        <p:txBody>
          <a:bodyPr/>
          <a:lstStyle/>
          <a:p>
            <a:fld id="{F19FE997-4B02-4CAE-98DC-549EB3EE3DEF}" type="slidenum">
              <a:rPr lang="en-US" smtClean="0"/>
              <a:t>‹#›</a:t>
            </a:fld>
            <a:endParaRPr lang="en-US"/>
          </a:p>
        </p:txBody>
      </p:sp>
    </p:spTree>
    <p:extLst>
      <p:ext uri="{BB962C8B-B14F-4D97-AF65-F5344CB8AC3E}">
        <p14:creationId xmlns:p14="http://schemas.microsoft.com/office/powerpoint/2010/main" val="113235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D7C965-3B0A-4E4E-9F39-1BF5A720DD01}"/>
              </a:ext>
            </a:extLst>
          </p:cNvPr>
          <p:cNvSpPr>
            <a:spLocks noGrp="1"/>
          </p:cNvSpPr>
          <p:nvPr>
            <p:ph type="dt" sz="half" idx="10"/>
          </p:nvPr>
        </p:nvSpPr>
        <p:spPr/>
        <p:txBody>
          <a:bodyPr/>
          <a:lstStyle/>
          <a:p>
            <a:fld id="{11E84181-FBB7-40BD-911A-8E3640C7108F}" type="datetimeFigureOut">
              <a:rPr lang="en-US" smtClean="0"/>
              <a:t>1/14/2018</a:t>
            </a:fld>
            <a:endParaRPr lang="en-US"/>
          </a:p>
        </p:txBody>
      </p:sp>
      <p:sp>
        <p:nvSpPr>
          <p:cNvPr id="3" name="Footer Placeholder 2">
            <a:extLst>
              <a:ext uri="{FF2B5EF4-FFF2-40B4-BE49-F238E27FC236}">
                <a16:creationId xmlns:a16="http://schemas.microsoft.com/office/drawing/2014/main" id="{53B1F14A-C1ED-4694-B77E-749D442DD6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C6B024-57A3-4767-A95F-20F1666EC4BD}"/>
              </a:ext>
            </a:extLst>
          </p:cNvPr>
          <p:cNvSpPr>
            <a:spLocks noGrp="1"/>
          </p:cNvSpPr>
          <p:nvPr>
            <p:ph type="sldNum" sz="quarter" idx="12"/>
          </p:nvPr>
        </p:nvSpPr>
        <p:spPr/>
        <p:txBody>
          <a:bodyPr/>
          <a:lstStyle/>
          <a:p>
            <a:fld id="{F19FE997-4B02-4CAE-98DC-549EB3EE3DEF}" type="slidenum">
              <a:rPr lang="en-US" smtClean="0"/>
              <a:t>‹#›</a:t>
            </a:fld>
            <a:endParaRPr lang="en-US"/>
          </a:p>
        </p:txBody>
      </p:sp>
    </p:spTree>
    <p:extLst>
      <p:ext uri="{BB962C8B-B14F-4D97-AF65-F5344CB8AC3E}">
        <p14:creationId xmlns:p14="http://schemas.microsoft.com/office/powerpoint/2010/main" val="2406899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6E2D5-7ACB-479E-92E1-C3BAAB461E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2E4AA2-7362-427E-8AFA-D446926327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27BDC9-9989-4D1B-AA59-1B42670AF3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EF95FC-3A98-430D-8BAF-670F1DF15BD7}"/>
              </a:ext>
            </a:extLst>
          </p:cNvPr>
          <p:cNvSpPr>
            <a:spLocks noGrp="1"/>
          </p:cNvSpPr>
          <p:nvPr>
            <p:ph type="dt" sz="half" idx="10"/>
          </p:nvPr>
        </p:nvSpPr>
        <p:spPr/>
        <p:txBody>
          <a:bodyPr/>
          <a:lstStyle/>
          <a:p>
            <a:fld id="{11E84181-FBB7-40BD-911A-8E3640C7108F}" type="datetimeFigureOut">
              <a:rPr lang="en-US" smtClean="0"/>
              <a:t>1/14/2018</a:t>
            </a:fld>
            <a:endParaRPr lang="en-US"/>
          </a:p>
        </p:txBody>
      </p:sp>
      <p:sp>
        <p:nvSpPr>
          <p:cNvPr id="6" name="Footer Placeholder 5">
            <a:extLst>
              <a:ext uri="{FF2B5EF4-FFF2-40B4-BE49-F238E27FC236}">
                <a16:creationId xmlns:a16="http://schemas.microsoft.com/office/drawing/2014/main" id="{6D8D404C-3F9C-4AC9-B56D-611C3845D2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F017FA-37F7-4141-9AC2-C5705D2EAE61}"/>
              </a:ext>
            </a:extLst>
          </p:cNvPr>
          <p:cNvSpPr>
            <a:spLocks noGrp="1"/>
          </p:cNvSpPr>
          <p:nvPr>
            <p:ph type="sldNum" sz="quarter" idx="12"/>
          </p:nvPr>
        </p:nvSpPr>
        <p:spPr/>
        <p:txBody>
          <a:bodyPr/>
          <a:lstStyle/>
          <a:p>
            <a:fld id="{F19FE997-4B02-4CAE-98DC-549EB3EE3DEF}" type="slidenum">
              <a:rPr lang="en-US" smtClean="0"/>
              <a:t>‹#›</a:t>
            </a:fld>
            <a:endParaRPr lang="en-US"/>
          </a:p>
        </p:txBody>
      </p:sp>
    </p:spTree>
    <p:extLst>
      <p:ext uri="{BB962C8B-B14F-4D97-AF65-F5344CB8AC3E}">
        <p14:creationId xmlns:p14="http://schemas.microsoft.com/office/powerpoint/2010/main" val="758545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162EC-42C5-4BC3-9753-88131E444E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F1C47F-ED97-48F4-9633-F9A75717CD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7971FF-A8E4-42D8-B1ED-A926C5C058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B02F477-76A1-48C1-993C-B19C069BD7A2}"/>
              </a:ext>
            </a:extLst>
          </p:cNvPr>
          <p:cNvSpPr>
            <a:spLocks noGrp="1"/>
          </p:cNvSpPr>
          <p:nvPr>
            <p:ph type="dt" sz="half" idx="10"/>
          </p:nvPr>
        </p:nvSpPr>
        <p:spPr/>
        <p:txBody>
          <a:bodyPr/>
          <a:lstStyle/>
          <a:p>
            <a:fld id="{11E84181-FBB7-40BD-911A-8E3640C7108F}" type="datetimeFigureOut">
              <a:rPr lang="en-US" smtClean="0"/>
              <a:t>1/14/2018</a:t>
            </a:fld>
            <a:endParaRPr lang="en-US"/>
          </a:p>
        </p:txBody>
      </p:sp>
      <p:sp>
        <p:nvSpPr>
          <p:cNvPr id="6" name="Footer Placeholder 5">
            <a:extLst>
              <a:ext uri="{FF2B5EF4-FFF2-40B4-BE49-F238E27FC236}">
                <a16:creationId xmlns:a16="http://schemas.microsoft.com/office/drawing/2014/main" id="{6BDE64A3-1E95-47BD-9786-F11DD0FC75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C01CF3-02BD-4E5F-A555-7F517BBD2A00}"/>
              </a:ext>
            </a:extLst>
          </p:cNvPr>
          <p:cNvSpPr>
            <a:spLocks noGrp="1"/>
          </p:cNvSpPr>
          <p:nvPr>
            <p:ph type="sldNum" sz="quarter" idx="12"/>
          </p:nvPr>
        </p:nvSpPr>
        <p:spPr/>
        <p:txBody>
          <a:bodyPr/>
          <a:lstStyle/>
          <a:p>
            <a:fld id="{F19FE997-4B02-4CAE-98DC-549EB3EE3DEF}" type="slidenum">
              <a:rPr lang="en-US" smtClean="0"/>
              <a:t>‹#›</a:t>
            </a:fld>
            <a:endParaRPr lang="en-US"/>
          </a:p>
        </p:txBody>
      </p:sp>
    </p:spTree>
    <p:extLst>
      <p:ext uri="{BB962C8B-B14F-4D97-AF65-F5344CB8AC3E}">
        <p14:creationId xmlns:p14="http://schemas.microsoft.com/office/powerpoint/2010/main" val="1210500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06F0D6-4439-4192-9FDC-1F7BA20E34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42B669-9006-456E-A6FE-BE98BD4B99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736C3D-0CA8-4D8C-8B24-73B3D86BBF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84181-FBB7-40BD-911A-8E3640C7108F}" type="datetimeFigureOut">
              <a:rPr lang="en-US" smtClean="0"/>
              <a:t>1/14/2018</a:t>
            </a:fld>
            <a:endParaRPr lang="en-US"/>
          </a:p>
        </p:txBody>
      </p:sp>
      <p:sp>
        <p:nvSpPr>
          <p:cNvPr id="5" name="Footer Placeholder 4">
            <a:extLst>
              <a:ext uri="{FF2B5EF4-FFF2-40B4-BE49-F238E27FC236}">
                <a16:creationId xmlns:a16="http://schemas.microsoft.com/office/drawing/2014/main" id="{BBDD903E-20E4-4513-9678-15526F1C6C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9D0F2B-9EBD-4E3B-BD97-28D8CB0698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9FE997-4B02-4CAE-98DC-549EB3EE3DEF}" type="slidenum">
              <a:rPr lang="en-US" smtClean="0"/>
              <a:t>‹#›</a:t>
            </a:fld>
            <a:endParaRPr lang="en-US"/>
          </a:p>
        </p:txBody>
      </p:sp>
    </p:spTree>
    <p:extLst>
      <p:ext uri="{BB962C8B-B14F-4D97-AF65-F5344CB8AC3E}">
        <p14:creationId xmlns:p14="http://schemas.microsoft.com/office/powerpoint/2010/main" val="2208210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D3E2108-2820-4EE0-B928-A5DE7F93C209}"/>
              </a:ext>
            </a:extLst>
          </p:cNvPr>
          <p:cNvPicPr>
            <a:picLocks noChangeAspect="1"/>
          </p:cNvPicPr>
          <p:nvPr/>
        </p:nvPicPr>
        <p:blipFill rotWithShape="1">
          <a:blip r:embed="rId3"/>
          <a:srcRect t="21995" b="4195"/>
          <a:stretch/>
        </p:blipFill>
        <p:spPr>
          <a:xfrm>
            <a:off x="0" y="0"/>
            <a:ext cx="12192000" cy="6858000"/>
          </a:xfrm>
          <a:prstGeom prst="rect">
            <a:avLst/>
          </a:prstGeom>
        </p:spPr>
      </p:pic>
      <p:pic>
        <p:nvPicPr>
          <p:cNvPr id="12" name="Picture 7">
            <a:extLst>
              <a:ext uri="{FF2B5EF4-FFF2-40B4-BE49-F238E27FC236}">
                <a16:creationId xmlns:a16="http://schemas.microsoft.com/office/drawing/2014/main" id="{C378A39E-7C31-46DC-BF58-1048E7CF392E}"/>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rcRect t="46751" b="26582"/>
          <a:stretch>
            <a:fillRect/>
          </a:stretch>
        </p:blipFill>
        <p:spPr>
          <a:xfrm>
            <a:off x="0" y="5029200"/>
            <a:ext cx="12192000" cy="1828800"/>
          </a:xfrm>
          <a:custGeom>
            <a:avLst/>
            <a:gdLst>
              <a:gd name="connsiteX0" fmla="*/ 0 w 12192000"/>
              <a:gd name="connsiteY0" fmla="*/ 0 h 1828800"/>
              <a:gd name="connsiteX1" fmla="*/ 12192000 w 12192000"/>
              <a:gd name="connsiteY1" fmla="*/ 0 h 1828800"/>
              <a:gd name="connsiteX2" fmla="*/ 12192000 w 12192000"/>
              <a:gd name="connsiteY2" fmla="*/ 1828800 h 1828800"/>
              <a:gd name="connsiteX3" fmla="*/ 0 w 1219200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12192000" h="1828800">
                <a:moveTo>
                  <a:pt x="0" y="0"/>
                </a:moveTo>
                <a:lnTo>
                  <a:pt x="12192000" y="0"/>
                </a:lnTo>
                <a:lnTo>
                  <a:pt x="12192000" y="1828800"/>
                </a:lnTo>
                <a:lnTo>
                  <a:pt x="0" y="1828800"/>
                </a:lnTo>
                <a:close/>
              </a:path>
            </a:pathLst>
          </a:custGeom>
        </p:spPr>
      </p:pic>
      <p:sp>
        <p:nvSpPr>
          <p:cNvPr id="7" name="TextBox 6">
            <a:extLst>
              <a:ext uri="{FF2B5EF4-FFF2-40B4-BE49-F238E27FC236}">
                <a16:creationId xmlns:a16="http://schemas.microsoft.com/office/drawing/2014/main" id="{572FC3B7-818E-40B3-9809-2DEC1B12D736}"/>
              </a:ext>
            </a:extLst>
          </p:cNvPr>
          <p:cNvSpPr txBox="1"/>
          <p:nvPr/>
        </p:nvSpPr>
        <p:spPr>
          <a:xfrm>
            <a:off x="998071" y="5874871"/>
            <a:ext cx="9992657" cy="769441"/>
          </a:xfrm>
          <a:prstGeom prst="rect">
            <a:avLst/>
          </a:prstGeom>
          <a:noFill/>
        </p:spPr>
        <p:txBody>
          <a:bodyPr wrap="square" rtlCol="0">
            <a:spAutoFit/>
          </a:bodyPr>
          <a:lstStyle/>
          <a:p>
            <a:pPr algn="ctr"/>
            <a:r>
              <a:rPr lang="en-US" sz="4400" b="1" dirty="0">
                <a:latin typeface="Century Gothic" panose="020B0502020202020204" pitchFamily="34" charset="0"/>
              </a:rPr>
              <a:t>The People’s King #2 – 1 Samuel 10 </a:t>
            </a:r>
          </a:p>
        </p:txBody>
      </p:sp>
    </p:spTree>
    <p:extLst>
      <p:ext uri="{BB962C8B-B14F-4D97-AF65-F5344CB8AC3E}">
        <p14:creationId xmlns:p14="http://schemas.microsoft.com/office/powerpoint/2010/main" val="1434464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838200" y="288472"/>
            <a:ext cx="10515600" cy="6460672"/>
          </a:xfrm>
        </p:spPr>
        <p:txBody>
          <a:bodyPr anchor="ctr">
            <a:normAutofit/>
          </a:bodyPr>
          <a:lstStyle/>
          <a:p>
            <a:r>
              <a:rPr lang="en-US" sz="3600" dirty="0"/>
              <a:t>1 Peter 5:2-4 Feed the flock of God which is among you, taking the oversight thereof, not by constraint, but willingly; not for filthy lucre, but of a ready mind; 3  Neither as being lords over God's heritage, but being ensamples to the flock. 4  And when the chief Shepherd shall appear, ye shall receive a crown of glory that </a:t>
            </a:r>
            <a:r>
              <a:rPr lang="en-US" sz="3600" dirty="0" err="1"/>
              <a:t>fadeth</a:t>
            </a:r>
            <a:r>
              <a:rPr lang="en-US" sz="3600" dirty="0"/>
              <a:t> not away.</a:t>
            </a:r>
          </a:p>
        </p:txBody>
      </p:sp>
    </p:spTree>
    <p:extLst>
      <p:ext uri="{BB962C8B-B14F-4D97-AF65-F5344CB8AC3E}">
        <p14:creationId xmlns:p14="http://schemas.microsoft.com/office/powerpoint/2010/main" val="11683026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Arrow Connector 8">
            <a:extLst>
              <a:ext uri="{FF2B5EF4-FFF2-40B4-BE49-F238E27FC236}">
                <a16:creationId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19D998C-13DB-461F-B007-F6708F30EB48}"/>
              </a:ext>
            </a:extLst>
          </p:cNvPr>
          <p:cNvSpPr>
            <a:spLocks noGrp="1"/>
          </p:cNvSpPr>
          <p:nvPr>
            <p:ph type="title"/>
          </p:nvPr>
        </p:nvSpPr>
        <p:spPr>
          <a:xfrm>
            <a:off x="655320" y="365125"/>
            <a:ext cx="5993958" cy="1692794"/>
          </a:xfrm>
        </p:spPr>
        <p:txBody>
          <a:bodyPr>
            <a:normAutofit fontScale="90000"/>
          </a:bodyPr>
          <a:lstStyle/>
          <a:p>
            <a:r>
              <a:rPr lang="en-US" b="1" dirty="0">
                <a:latin typeface="Century Gothic" panose="020B0502020202020204" pitchFamily="34" charset="0"/>
              </a:rPr>
              <a:t>The </a:t>
            </a:r>
            <a:r>
              <a:rPr lang="en-US" b="1" u="sng" dirty="0">
                <a:latin typeface="Century Gothic" panose="020B0502020202020204" pitchFamily="34" charset="0"/>
              </a:rPr>
              <a:t>evidence</a:t>
            </a:r>
            <a:r>
              <a:rPr lang="en-US" b="1" dirty="0">
                <a:latin typeface="Century Gothic" panose="020B0502020202020204" pitchFamily="34" charset="0"/>
              </a:rPr>
              <a:t> of accurate prophecies. </a:t>
            </a:r>
            <a:endParaRPr lang="en-US" dirty="0"/>
          </a:p>
        </p:txBody>
      </p:sp>
      <p:sp>
        <p:nvSpPr>
          <p:cNvPr id="6" name="Rectangle 5">
            <a:extLst>
              <a:ext uri="{FF2B5EF4-FFF2-40B4-BE49-F238E27FC236}">
                <a16:creationId xmlns:a16="http://schemas.microsoft.com/office/drawing/2014/main" id="{9839847F-24E1-4A66-AC0F-9674C1958CAB}"/>
              </a:ext>
            </a:extLst>
          </p:cNvPr>
          <p:cNvSpPr/>
          <p:nvPr/>
        </p:nvSpPr>
        <p:spPr>
          <a:xfrm>
            <a:off x="499462" y="2057919"/>
            <a:ext cx="5424030" cy="53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702A985-D62D-4C44-947E-0ACFD0090C10}"/>
              </a:ext>
            </a:extLst>
          </p:cNvPr>
          <p:cNvSpPr>
            <a:spLocks noGrp="1"/>
          </p:cNvSpPr>
          <p:nvPr>
            <p:ph idx="1"/>
          </p:nvPr>
        </p:nvSpPr>
        <p:spPr>
          <a:xfrm>
            <a:off x="296332" y="2057919"/>
            <a:ext cx="6919477" cy="4165059"/>
          </a:xfrm>
        </p:spPr>
        <p:txBody>
          <a:bodyPr>
            <a:noAutofit/>
          </a:bodyPr>
          <a:lstStyle/>
          <a:p>
            <a:r>
              <a:rPr lang="en-US" sz="3200" dirty="0"/>
              <a:t>God’s </a:t>
            </a:r>
            <a:r>
              <a:rPr lang="en-US" sz="3200" i="1" u="sng" dirty="0"/>
              <a:t>proof</a:t>
            </a:r>
            <a:r>
              <a:rPr lang="en-US" sz="3200" dirty="0"/>
              <a:t> for Saul’s new position.</a:t>
            </a:r>
          </a:p>
          <a:p>
            <a:r>
              <a:rPr lang="en-US" sz="3200" dirty="0"/>
              <a:t>No </a:t>
            </a:r>
            <a:r>
              <a:rPr lang="en-US" sz="3200" u="sng" dirty="0"/>
              <a:t>doubt</a:t>
            </a:r>
            <a:r>
              <a:rPr lang="en-US" sz="3200" dirty="0"/>
              <a:t>: God knows </a:t>
            </a:r>
            <a:r>
              <a:rPr lang="en-US" sz="3200" u="sng" dirty="0"/>
              <a:t>where</a:t>
            </a:r>
            <a:r>
              <a:rPr lang="en-US" sz="3200" dirty="0"/>
              <a:t> you’re at.</a:t>
            </a:r>
          </a:p>
          <a:p>
            <a:r>
              <a:rPr lang="en-US" sz="3200" dirty="0"/>
              <a:t>No </a:t>
            </a:r>
            <a:r>
              <a:rPr lang="en-US" sz="3200" u="sng" dirty="0"/>
              <a:t>fear</a:t>
            </a:r>
            <a:r>
              <a:rPr lang="en-US" sz="3200" dirty="0"/>
              <a:t>: God knows what you </a:t>
            </a:r>
            <a:r>
              <a:rPr lang="en-US" sz="3200" u="sng" dirty="0"/>
              <a:t>need</a:t>
            </a:r>
            <a:r>
              <a:rPr lang="en-US" sz="3200" dirty="0"/>
              <a:t>.</a:t>
            </a:r>
          </a:p>
          <a:p>
            <a:r>
              <a:rPr lang="en-US" sz="3200" dirty="0"/>
              <a:t>No </a:t>
            </a:r>
            <a:r>
              <a:rPr lang="en-US" sz="3200" u="sng" dirty="0"/>
              <a:t>worries</a:t>
            </a:r>
            <a:r>
              <a:rPr lang="en-US" sz="3200" dirty="0"/>
              <a:t>: God will be </a:t>
            </a:r>
            <a:r>
              <a:rPr lang="en-US" sz="3200" u="sng" dirty="0"/>
              <a:t>with</a:t>
            </a:r>
            <a:r>
              <a:rPr lang="en-US" sz="3200" dirty="0"/>
              <a:t> you.</a:t>
            </a:r>
          </a:p>
          <a:p>
            <a:r>
              <a:rPr lang="en-US" sz="3200" dirty="0"/>
              <a:t>No </a:t>
            </a:r>
            <a:r>
              <a:rPr lang="en-US" sz="3200" u="sng" dirty="0"/>
              <a:t>question</a:t>
            </a:r>
            <a:r>
              <a:rPr lang="en-US" sz="3200" dirty="0"/>
              <a:t>: God will </a:t>
            </a:r>
            <a:r>
              <a:rPr lang="en-US" sz="3200" u="sng" dirty="0"/>
              <a:t>show</a:t>
            </a:r>
            <a:r>
              <a:rPr lang="en-US" sz="3200" dirty="0"/>
              <a:t> you what to </a:t>
            </a:r>
            <a:r>
              <a:rPr lang="en-US" sz="3200" u="sng" dirty="0"/>
              <a:t>do</a:t>
            </a:r>
            <a:r>
              <a:rPr lang="en-US" sz="3200" dirty="0"/>
              <a:t>!</a:t>
            </a:r>
          </a:p>
        </p:txBody>
      </p:sp>
      <p:pic>
        <p:nvPicPr>
          <p:cNvPr id="4" name="Picture 3">
            <a:extLst>
              <a:ext uri="{FF2B5EF4-FFF2-40B4-BE49-F238E27FC236}">
                <a16:creationId xmlns:a16="http://schemas.microsoft.com/office/drawing/2014/main" id="{55CE6E4E-D15A-4D56-8508-CBF838247716}"/>
              </a:ext>
            </a:extLst>
          </p:cNvPr>
          <p:cNvPicPr>
            <a:picLocks noChangeAspect="1"/>
          </p:cNvPicPr>
          <p:nvPr/>
        </p:nvPicPr>
        <p:blipFill>
          <a:blip r:embed="rId2"/>
          <a:stretch>
            <a:fillRect/>
          </a:stretch>
        </p:blipFill>
        <p:spPr>
          <a:xfrm>
            <a:off x="7215809" y="-1"/>
            <a:ext cx="4976191" cy="6907677"/>
          </a:xfrm>
          <a:prstGeom prst="rect">
            <a:avLst/>
          </a:prstGeom>
        </p:spPr>
      </p:pic>
    </p:spTree>
    <p:extLst>
      <p:ext uri="{BB962C8B-B14F-4D97-AF65-F5344CB8AC3E}">
        <p14:creationId xmlns:p14="http://schemas.microsoft.com/office/powerpoint/2010/main" val="39902739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Arrow Connector 8">
            <a:extLst>
              <a:ext uri="{FF2B5EF4-FFF2-40B4-BE49-F238E27FC236}">
                <a16:creationId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19D998C-13DB-461F-B007-F6708F30EB48}"/>
              </a:ext>
            </a:extLst>
          </p:cNvPr>
          <p:cNvSpPr>
            <a:spLocks noGrp="1"/>
          </p:cNvSpPr>
          <p:nvPr>
            <p:ph type="title"/>
          </p:nvPr>
        </p:nvSpPr>
        <p:spPr>
          <a:xfrm>
            <a:off x="655320" y="365125"/>
            <a:ext cx="5993958" cy="1692794"/>
          </a:xfrm>
        </p:spPr>
        <p:txBody>
          <a:bodyPr>
            <a:normAutofit/>
          </a:bodyPr>
          <a:lstStyle/>
          <a:p>
            <a:r>
              <a:rPr lang="en-US" b="1" dirty="0">
                <a:latin typeface="Century Gothic" panose="020B0502020202020204" pitchFamily="34" charset="0"/>
              </a:rPr>
              <a:t>Faith </a:t>
            </a:r>
            <a:r>
              <a:rPr lang="en-US" b="1" u="sng" dirty="0">
                <a:latin typeface="Century Gothic" panose="020B0502020202020204" pitchFamily="34" charset="0"/>
              </a:rPr>
              <a:t>accepts</a:t>
            </a:r>
            <a:r>
              <a:rPr lang="en-US" b="1" dirty="0">
                <a:latin typeface="Century Gothic" panose="020B0502020202020204" pitchFamily="34" charset="0"/>
              </a:rPr>
              <a:t> the promises of God.</a:t>
            </a:r>
            <a:endParaRPr lang="en-US" dirty="0"/>
          </a:p>
        </p:txBody>
      </p:sp>
      <p:sp>
        <p:nvSpPr>
          <p:cNvPr id="6" name="Rectangle 5">
            <a:extLst>
              <a:ext uri="{FF2B5EF4-FFF2-40B4-BE49-F238E27FC236}">
                <a16:creationId xmlns:a16="http://schemas.microsoft.com/office/drawing/2014/main" id="{9839847F-24E1-4A66-AC0F-9674C1958CAB}"/>
              </a:ext>
            </a:extLst>
          </p:cNvPr>
          <p:cNvSpPr/>
          <p:nvPr/>
        </p:nvSpPr>
        <p:spPr>
          <a:xfrm>
            <a:off x="499462" y="2057919"/>
            <a:ext cx="5424030" cy="53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702A985-D62D-4C44-947E-0ACFD0090C10}"/>
              </a:ext>
            </a:extLst>
          </p:cNvPr>
          <p:cNvSpPr>
            <a:spLocks noGrp="1"/>
          </p:cNvSpPr>
          <p:nvPr>
            <p:ph idx="1"/>
          </p:nvPr>
        </p:nvSpPr>
        <p:spPr>
          <a:xfrm>
            <a:off x="296332" y="2057919"/>
            <a:ext cx="6919477" cy="4165059"/>
          </a:xfrm>
        </p:spPr>
        <p:txBody>
          <a:bodyPr>
            <a:noAutofit/>
          </a:bodyPr>
          <a:lstStyle/>
          <a:p>
            <a:r>
              <a:rPr lang="en-US" sz="3200" dirty="0"/>
              <a:t>God gave Saul everything, including a new heart!  </a:t>
            </a:r>
          </a:p>
          <a:p>
            <a:r>
              <a:rPr lang="en-US" sz="3200" dirty="0"/>
              <a:t>Saul didn’t keep and guard it!</a:t>
            </a:r>
          </a:p>
        </p:txBody>
      </p:sp>
      <p:pic>
        <p:nvPicPr>
          <p:cNvPr id="4" name="Picture 3">
            <a:extLst>
              <a:ext uri="{FF2B5EF4-FFF2-40B4-BE49-F238E27FC236}">
                <a16:creationId xmlns:a16="http://schemas.microsoft.com/office/drawing/2014/main" id="{55CE6E4E-D15A-4D56-8508-CBF838247716}"/>
              </a:ext>
            </a:extLst>
          </p:cNvPr>
          <p:cNvPicPr>
            <a:picLocks noChangeAspect="1"/>
          </p:cNvPicPr>
          <p:nvPr/>
        </p:nvPicPr>
        <p:blipFill>
          <a:blip r:embed="rId2"/>
          <a:stretch>
            <a:fillRect/>
          </a:stretch>
        </p:blipFill>
        <p:spPr>
          <a:xfrm>
            <a:off x="7215809" y="-1"/>
            <a:ext cx="4976191" cy="6907677"/>
          </a:xfrm>
          <a:prstGeom prst="rect">
            <a:avLst/>
          </a:prstGeom>
        </p:spPr>
      </p:pic>
    </p:spTree>
    <p:extLst>
      <p:ext uri="{BB962C8B-B14F-4D97-AF65-F5344CB8AC3E}">
        <p14:creationId xmlns:p14="http://schemas.microsoft.com/office/powerpoint/2010/main" val="11327788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838200" y="288472"/>
            <a:ext cx="10515600" cy="6460672"/>
          </a:xfrm>
        </p:spPr>
        <p:txBody>
          <a:bodyPr anchor="ctr">
            <a:normAutofit/>
          </a:bodyPr>
          <a:lstStyle/>
          <a:p>
            <a:r>
              <a:rPr lang="en-US" sz="3600" dirty="0"/>
              <a:t>Proverbs 4:20-27 20  My son, attend to my words; incline thine ear unto my sayings. 21  Let them not depart from thine eyes; keep them in the midst of thine heart. 22  For they are life unto those that find them, and health to all their flesh. 23  Keep thy heart with all diligence; for out of it are the issues of life. 24  Put away from thee a </a:t>
            </a:r>
            <a:r>
              <a:rPr lang="en-US" sz="3600" dirty="0" err="1"/>
              <a:t>froward</a:t>
            </a:r>
            <a:r>
              <a:rPr lang="en-US" sz="3600" dirty="0"/>
              <a:t> mouth, and perverse lips put far from thee. 25  Let thine eyes look right on, and let thine eyelids look straight before thee. 26  Ponder the path of thy feet, and let all thy ways be established. 27  Turn not to the right hand nor to the left: remove thy foot from evil. </a:t>
            </a:r>
          </a:p>
        </p:txBody>
      </p:sp>
    </p:spTree>
    <p:extLst>
      <p:ext uri="{BB962C8B-B14F-4D97-AF65-F5344CB8AC3E}">
        <p14:creationId xmlns:p14="http://schemas.microsoft.com/office/powerpoint/2010/main" val="1062558487"/>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838200" y="288472"/>
            <a:ext cx="10515600" cy="6460672"/>
          </a:xfrm>
        </p:spPr>
        <p:txBody>
          <a:bodyPr anchor="ctr">
            <a:normAutofit/>
          </a:bodyPr>
          <a:lstStyle/>
          <a:p>
            <a:r>
              <a:rPr lang="en-US" sz="3600" dirty="0"/>
              <a:t>1 Samuel 16:7 But the LORD said unto Samuel, Look not on his countenance, or on the height of his stature; because I have refused him: for the LORD </a:t>
            </a:r>
            <a:r>
              <a:rPr lang="en-US" sz="3600" dirty="0" err="1"/>
              <a:t>seeth</a:t>
            </a:r>
            <a:r>
              <a:rPr lang="en-US" sz="3600" dirty="0"/>
              <a:t> not as man </a:t>
            </a:r>
            <a:r>
              <a:rPr lang="en-US" sz="3600" dirty="0" err="1"/>
              <a:t>seeth</a:t>
            </a:r>
            <a:r>
              <a:rPr lang="en-US" sz="3600" dirty="0"/>
              <a:t>; for man </a:t>
            </a:r>
            <a:r>
              <a:rPr lang="en-US" sz="3600" dirty="0" err="1"/>
              <a:t>looketh</a:t>
            </a:r>
            <a:r>
              <a:rPr lang="en-US" sz="3600" dirty="0"/>
              <a:t> on the outward appearance, but the LORD </a:t>
            </a:r>
            <a:r>
              <a:rPr lang="en-US" sz="3600" dirty="0" err="1"/>
              <a:t>looketh</a:t>
            </a:r>
            <a:r>
              <a:rPr lang="en-US" sz="3600" dirty="0"/>
              <a:t> on the heart.</a:t>
            </a:r>
          </a:p>
          <a:p>
            <a:r>
              <a:rPr lang="en-US" sz="3600" dirty="0"/>
              <a:t>1 Samuel 16:14 But the Spirit of the LORD departed from Saul, and an evil spirit from the LORD troubled him.</a:t>
            </a:r>
          </a:p>
          <a:p>
            <a:r>
              <a:rPr lang="en-US" sz="3600" dirty="0"/>
              <a:t>Psalm 51:11 Cast me not away from thy presence; and take not thy holy spirit from me.</a:t>
            </a:r>
          </a:p>
        </p:txBody>
      </p:sp>
    </p:spTree>
    <p:extLst>
      <p:ext uri="{BB962C8B-B14F-4D97-AF65-F5344CB8AC3E}">
        <p14:creationId xmlns:p14="http://schemas.microsoft.com/office/powerpoint/2010/main" val="5760147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838200" y="288472"/>
            <a:ext cx="10515600" cy="6460672"/>
          </a:xfrm>
        </p:spPr>
        <p:txBody>
          <a:bodyPr anchor="ctr">
            <a:normAutofit/>
          </a:bodyPr>
          <a:lstStyle/>
          <a:p>
            <a:r>
              <a:rPr lang="en-US" sz="3600" dirty="0"/>
              <a:t>Ephesians 4:30 30  And grieve not the holy Spirit of God, whereby ye are sealed unto the day of redemption.</a:t>
            </a:r>
          </a:p>
        </p:txBody>
      </p:sp>
    </p:spTree>
    <p:extLst>
      <p:ext uri="{BB962C8B-B14F-4D97-AF65-F5344CB8AC3E}">
        <p14:creationId xmlns:p14="http://schemas.microsoft.com/office/powerpoint/2010/main" val="22069508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3CC5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487181" y="288472"/>
            <a:ext cx="6574802" cy="6460672"/>
          </a:xfrm>
        </p:spPr>
        <p:txBody>
          <a:bodyPr anchor="ctr">
            <a:normAutofit/>
          </a:bodyPr>
          <a:lstStyle/>
          <a:p>
            <a:pPr marL="0" indent="0">
              <a:buNone/>
            </a:pPr>
            <a:r>
              <a:rPr lang="en-US" sz="4000" b="1" dirty="0">
                <a:latin typeface="Century Gothic" panose="020B0502020202020204" pitchFamily="34" charset="0"/>
              </a:rPr>
              <a:t>The proof that God keeps </a:t>
            </a:r>
            <a:r>
              <a:rPr lang="en-US" sz="4000" b="1" u="sng" dirty="0">
                <a:latin typeface="Century Gothic" panose="020B0502020202020204" pitchFamily="34" charset="0"/>
              </a:rPr>
              <a:t>all</a:t>
            </a:r>
            <a:r>
              <a:rPr lang="en-US" sz="4000" b="1" dirty="0">
                <a:latin typeface="Century Gothic" panose="020B0502020202020204" pitchFamily="34" charset="0"/>
              </a:rPr>
              <a:t> His promises.</a:t>
            </a:r>
          </a:p>
          <a:p>
            <a:r>
              <a:rPr lang="en-US" sz="3200" dirty="0">
                <a:latin typeface="Century Gothic" panose="020B0502020202020204" pitchFamily="34" charset="0"/>
              </a:rPr>
              <a:t>The </a:t>
            </a:r>
            <a:r>
              <a:rPr lang="en-US" sz="3200" i="1" u="sng" dirty="0">
                <a:latin typeface="Century Gothic" panose="020B0502020202020204" pitchFamily="34" charset="0"/>
              </a:rPr>
              <a:t>proverb</a:t>
            </a:r>
            <a:r>
              <a:rPr lang="en-US" sz="3200" dirty="0">
                <a:latin typeface="Century Gothic" panose="020B0502020202020204" pitchFamily="34" charset="0"/>
              </a:rPr>
              <a:t> of Saul’s position.</a:t>
            </a:r>
          </a:p>
          <a:p>
            <a:r>
              <a:rPr lang="en-US" sz="3200" dirty="0">
                <a:latin typeface="Century Gothic" panose="020B0502020202020204" pitchFamily="34" charset="0"/>
              </a:rPr>
              <a:t>It’s God that enables worship and the ministry of the Word. </a:t>
            </a:r>
          </a:p>
          <a:p>
            <a:r>
              <a:rPr lang="en-US" sz="3200" dirty="0">
                <a:latin typeface="Century Gothic" panose="020B0502020202020204" pitchFamily="34" charset="0"/>
              </a:rPr>
              <a:t>Principle: What is in you is supposed to come out of you!</a:t>
            </a:r>
          </a:p>
        </p:txBody>
      </p:sp>
      <p:pic>
        <p:nvPicPr>
          <p:cNvPr id="2" name="Picture 1">
            <a:extLst>
              <a:ext uri="{FF2B5EF4-FFF2-40B4-BE49-F238E27FC236}">
                <a16:creationId xmlns:a16="http://schemas.microsoft.com/office/drawing/2014/main" id="{18F7C39B-E992-4CBA-AE55-FBC4581F2572}"/>
              </a:ext>
            </a:extLst>
          </p:cNvPr>
          <p:cNvPicPr>
            <a:picLocks noChangeAspect="1"/>
          </p:cNvPicPr>
          <p:nvPr/>
        </p:nvPicPr>
        <p:blipFill>
          <a:blip r:embed="rId2"/>
          <a:stretch>
            <a:fillRect/>
          </a:stretch>
        </p:blipFill>
        <p:spPr>
          <a:xfrm>
            <a:off x="7252788" y="0"/>
            <a:ext cx="4939212" cy="6858000"/>
          </a:xfrm>
          <a:prstGeom prst="rect">
            <a:avLst/>
          </a:prstGeom>
        </p:spPr>
      </p:pic>
    </p:spTree>
    <p:extLst>
      <p:ext uri="{BB962C8B-B14F-4D97-AF65-F5344CB8AC3E}">
        <p14:creationId xmlns:p14="http://schemas.microsoft.com/office/powerpoint/2010/main" val="38341096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3CC5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884421" y="294449"/>
            <a:ext cx="10530590" cy="6460672"/>
          </a:xfrm>
        </p:spPr>
        <p:txBody>
          <a:bodyPr anchor="ctr">
            <a:normAutofit/>
          </a:bodyPr>
          <a:lstStyle/>
          <a:p>
            <a:pPr marL="0" indent="0">
              <a:buNone/>
            </a:pPr>
            <a:r>
              <a:rPr lang="en-US" sz="3600" dirty="0">
                <a:latin typeface="Century Gothic" panose="020B0502020202020204" pitchFamily="34" charset="0"/>
              </a:rPr>
              <a:t>Romans 8:28 And we know that all things work together for good to them that love God, to them who are the called according to his purpose.</a:t>
            </a:r>
          </a:p>
        </p:txBody>
      </p:sp>
    </p:spTree>
    <p:extLst>
      <p:ext uri="{BB962C8B-B14F-4D97-AF65-F5344CB8AC3E}">
        <p14:creationId xmlns:p14="http://schemas.microsoft.com/office/powerpoint/2010/main" val="1949911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D3E2108-2820-4EE0-B928-A5DE7F93C209}"/>
              </a:ext>
            </a:extLst>
          </p:cNvPr>
          <p:cNvPicPr>
            <a:picLocks noChangeAspect="1"/>
          </p:cNvPicPr>
          <p:nvPr/>
        </p:nvPicPr>
        <p:blipFill rotWithShape="1">
          <a:blip r:embed="rId3"/>
          <a:srcRect t="21995" b="4195"/>
          <a:stretch/>
        </p:blipFill>
        <p:spPr>
          <a:xfrm>
            <a:off x="0" y="0"/>
            <a:ext cx="12192000" cy="6858000"/>
          </a:xfrm>
          <a:prstGeom prst="rect">
            <a:avLst/>
          </a:prstGeom>
        </p:spPr>
      </p:pic>
      <p:pic>
        <p:nvPicPr>
          <p:cNvPr id="12" name="Picture 7">
            <a:extLst>
              <a:ext uri="{FF2B5EF4-FFF2-40B4-BE49-F238E27FC236}">
                <a16:creationId xmlns:a16="http://schemas.microsoft.com/office/drawing/2014/main" id="{C378A39E-7C31-46DC-BF58-1048E7CF392E}"/>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rcRect t="46751" b="26582"/>
          <a:stretch>
            <a:fillRect/>
          </a:stretch>
        </p:blipFill>
        <p:spPr>
          <a:xfrm>
            <a:off x="0" y="5029200"/>
            <a:ext cx="12192000" cy="1828800"/>
          </a:xfrm>
          <a:custGeom>
            <a:avLst/>
            <a:gdLst>
              <a:gd name="connsiteX0" fmla="*/ 0 w 12192000"/>
              <a:gd name="connsiteY0" fmla="*/ 0 h 1828800"/>
              <a:gd name="connsiteX1" fmla="*/ 12192000 w 12192000"/>
              <a:gd name="connsiteY1" fmla="*/ 0 h 1828800"/>
              <a:gd name="connsiteX2" fmla="*/ 12192000 w 12192000"/>
              <a:gd name="connsiteY2" fmla="*/ 1828800 h 1828800"/>
              <a:gd name="connsiteX3" fmla="*/ 0 w 1219200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12192000" h="1828800">
                <a:moveTo>
                  <a:pt x="0" y="0"/>
                </a:moveTo>
                <a:lnTo>
                  <a:pt x="12192000" y="0"/>
                </a:lnTo>
                <a:lnTo>
                  <a:pt x="12192000" y="1828800"/>
                </a:lnTo>
                <a:lnTo>
                  <a:pt x="0" y="1828800"/>
                </a:lnTo>
                <a:close/>
              </a:path>
            </a:pathLst>
          </a:custGeom>
        </p:spPr>
      </p:pic>
      <p:sp>
        <p:nvSpPr>
          <p:cNvPr id="7" name="TextBox 6">
            <a:extLst>
              <a:ext uri="{FF2B5EF4-FFF2-40B4-BE49-F238E27FC236}">
                <a16:creationId xmlns:a16="http://schemas.microsoft.com/office/drawing/2014/main" id="{572FC3B7-818E-40B3-9809-2DEC1B12D736}"/>
              </a:ext>
            </a:extLst>
          </p:cNvPr>
          <p:cNvSpPr txBox="1"/>
          <p:nvPr/>
        </p:nvSpPr>
        <p:spPr>
          <a:xfrm>
            <a:off x="998071" y="5874871"/>
            <a:ext cx="9992657"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 People’s King #2 – 1 Samuel 10 </a:t>
            </a:r>
          </a:p>
        </p:txBody>
      </p:sp>
    </p:spTree>
    <p:extLst>
      <p:ext uri="{BB962C8B-B14F-4D97-AF65-F5344CB8AC3E}">
        <p14:creationId xmlns:p14="http://schemas.microsoft.com/office/powerpoint/2010/main" val="203079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96D45-B0AA-4955-B72E-58A7975BA99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4949740-00FC-438A-BC67-5746C08B07F6}"/>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3018192-628C-4204-8E14-9F702DA05D0B}"/>
              </a:ext>
            </a:extLst>
          </p:cNvPr>
          <p:cNvPicPr>
            <a:picLocks noChangeAspect="1"/>
          </p:cNvPicPr>
          <p:nvPr/>
        </p:nvPicPr>
        <p:blipFill>
          <a:blip r:embed="rId2"/>
          <a:stretch>
            <a:fillRect/>
          </a:stretch>
        </p:blipFill>
        <p:spPr>
          <a:xfrm>
            <a:off x="1062042" y="9200"/>
            <a:ext cx="10077551" cy="6848800"/>
          </a:xfrm>
          <a:prstGeom prst="rect">
            <a:avLst/>
          </a:prstGeom>
        </p:spPr>
      </p:pic>
    </p:spTree>
    <p:extLst>
      <p:ext uri="{BB962C8B-B14F-4D97-AF65-F5344CB8AC3E}">
        <p14:creationId xmlns:p14="http://schemas.microsoft.com/office/powerpoint/2010/main" val="182496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3CC5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487180" y="288472"/>
            <a:ext cx="11347553" cy="6460672"/>
          </a:xfrm>
        </p:spPr>
        <p:txBody>
          <a:bodyPr anchor="ctr">
            <a:normAutofit/>
          </a:bodyPr>
          <a:lstStyle/>
          <a:p>
            <a:pPr marL="457200" indent="-457200"/>
            <a:r>
              <a:rPr lang="en-US" sz="3600" b="1" dirty="0">
                <a:latin typeface="Century Gothic" panose="020B0502020202020204" pitchFamily="34" charset="0"/>
              </a:rPr>
              <a:t>You can start </a:t>
            </a:r>
            <a:r>
              <a:rPr lang="en-US" sz="3600" b="1" u="sng" dirty="0">
                <a:latin typeface="Century Gothic" panose="020B0502020202020204" pitchFamily="34" charset="0"/>
              </a:rPr>
              <a:t>good</a:t>
            </a:r>
            <a:r>
              <a:rPr lang="en-US" sz="3600" b="1" dirty="0">
                <a:latin typeface="Century Gothic" panose="020B0502020202020204" pitchFamily="34" charset="0"/>
              </a:rPr>
              <a:t> and end </a:t>
            </a:r>
            <a:r>
              <a:rPr lang="en-US" sz="3600" b="1" u="sng" dirty="0">
                <a:latin typeface="Century Gothic" panose="020B0502020202020204" pitchFamily="34" charset="0"/>
              </a:rPr>
              <a:t>evil</a:t>
            </a:r>
            <a:r>
              <a:rPr lang="en-US" sz="3600" b="1" dirty="0">
                <a:latin typeface="Century Gothic" panose="020B0502020202020204" pitchFamily="34" charset="0"/>
              </a:rPr>
              <a:t>. </a:t>
            </a:r>
            <a:endParaRPr lang="en-US" sz="3600" dirty="0">
              <a:latin typeface="Century Gothic" panose="020B0502020202020204" pitchFamily="34" charset="0"/>
            </a:endParaRPr>
          </a:p>
          <a:p>
            <a:pPr marL="457200" indent="-457200"/>
            <a:r>
              <a:rPr lang="en-US" sz="3600" dirty="0">
                <a:latin typeface="Century Gothic" panose="020B0502020202020204" pitchFamily="34" charset="0"/>
              </a:rPr>
              <a:t>John 2:10 And </a:t>
            </a:r>
            <a:r>
              <a:rPr lang="en-US" sz="3600" dirty="0" err="1">
                <a:latin typeface="Century Gothic" panose="020B0502020202020204" pitchFamily="34" charset="0"/>
              </a:rPr>
              <a:t>saith</a:t>
            </a:r>
            <a:r>
              <a:rPr lang="en-US" sz="3600" dirty="0">
                <a:latin typeface="Century Gothic" panose="020B0502020202020204" pitchFamily="34" charset="0"/>
              </a:rPr>
              <a:t> unto him, Every man at the beginning doth set forth good wine; and when men have well drunk, then that which is worse: but thou hast kept the good wine until now. </a:t>
            </a:r>
          </a:p>
        </p:txBody>
      </p:sp>
    </p:spTree>
    <p:extLst>
      <p:ext uri="{BB962C8B-B14F-4D97-AF65-F5344CB8AC3E}">
        <p14:creationId xmlns:p14="http://schemas.microsoft.com/office/powerpoint/2010/main" val="33723879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3CC5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487180" y="288472"/>
            <a:ext cx="11347553" cy="6460672"/>
          </a:xfrm>
        </p:spPr>
        <p:txBody>
          <a:bodyPr anchor="ctr">
            <a:normAutofit/>
          </a:bodyPr>
          <a:lstStyle/>
          <a:p>
            <a:pPr marL="457200" indent="-457200"/>
            <a:r>
              <a:rPr lang="en-US" sz="3600" dirty="0">
                <a:latin typeface="Century Gothic" panose="020B0502020202020204" pitchFamily="34" charset="0"/>
              </a:rPr>
              <a:t>Galatians 5:7-8 Ye did run well; who did hinder you that ye should not obey the truth? 8  This persuasion cometh not of him that </a:t>
            </a:r>
            <a:r>
              <a:rPr lang="en-US" sz="3600" dirty="0" err="1">
                <a:latin typeface="Century Gothic" panose="020B0502020202020204" pitchFamily="34" charset="0"/>
              </a:rPr>
              <a:t>calleth</a:t>
            </a:r>
            <a:r>
              <a:rPr lang="en-US" sz="3600" dirty="0">
                <a:latin typeface="Century Gothic" panose="020B0502020202020204" pitchFamily="34" charset="0"/>
              </a:rPr>
              <a:t> you.</a:t>
            </a:r>
          </a:p>
        </p:txBody>
      </p:sp>
    </p:spTree>
    <p:extLst>
      <p:ext uri="{BB962C8B-B14F-4D97-AF65-F5344CB8AC3E}">
        <p14:creationId xmlns:p14="http://schemas.microsoft.com/office/powerpoint/2010/main" val="9607611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3CC5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181708" y="422030"/>
            <a:ext cx="11653026" cy="6435970"/>
          </a:xfrm>
        </p:spPr>
        <p:txBody>
          <a:bodyPr anchor="ctr">
            <a:normAutofit/>
          </a:bodyPr>
          <a:lstStyle/>
          <a:p>
            <a:pPr marL="457200" indent="-457200"/>
            <a:r>
              <a:rPr lang="en-US" sz="3600" dirty="0">
                <a:latin typeface="Century Gothic" panose="020B0502020202020204" pitchFamily="34" charset="0"/>
              </a:rPr>
              <a:t>1 Kings 11:9 And the </a:t>
            </a:r>
            <a:br>
              <a:rPr lang="en-US" sz="3600" dirty="0">
                <a:latin typeface="Century Gothic" panose="020B0502020202020204" pitchFamily="34" charset="0"/>
              </a:rPr>
            </a:br>
            <a:r>
              <a:rPr lang="en-US" sz="3600" dirty="0">
                <a:latin typeface="Century Gothic" panose="020B0502020202020204" pitchFamily="34" charset="0"/>
              </a:rPr>
              <a:t>LORD was angry with</a:t>
            </a:r>
            <a:br>
              <a:rPr lang="en-US" sz="3600" dirty="0">
                <a:latin typeface="Century Gothic" panose="020B0502020202020204" pitchFamily="34" charset="0"/>
              </a:rPr>
            </a:br>
            <a:r>
              <a:rPr lang="en-US" sz="3600" dirty="0">
                <a:latin typeface="Century Gothic" panose="020B0502020202020204" pitchFamily="34" charset="0"/>
              </a:rPr>
              <a:t> Solomon, because </a:t>
            </a:r>
            <a:br>
              <a:rPr lang="en-US" sz="3600" dirty="0">
                <a:latin typeface="Century Gothic" panose="020B0502020202020204" pitchFamily="34" charset="0"/>
              </a:rPr>
            </a:br>
            <a:r>
              <a:rPr lang="en-US" sz="3600" dirty="0">
                <a:latin typeface="Century Gothic" panose="020B0502020202020204" pitchFamily="34" charset="0"/>
              </a:rPr>
              <a:t>his heart was turned </a:t>
            </a:r>
            <a:br>
              <a:rPr lang="en-US" sz="3600" dirty="0">
                <a:latin typeface="Century Gothic" panose="020B0502020202020204" pitchFamily="34" charset="0"/>
              </a:rPr>
            </a:br>
            <a:r>
              <a:rPr lang="en-US" sz="3600" dirty="0">
                <a:latin typeface="Century Gothic" panose="020B0502020202020204" pitchFamily="34" charset="0"/>
              </a:rPr>
              <a:t>from the LORD God</a:t>
            </a:r>
            <a:br>
              <a:rPr lang="en-US" sz="3600" dirty="0">
                <a:latin typeface="Century Gothic" panose="020B0502020202020204" pitchFamily="34" charset="0"/>
              </a:rPr>
            </a:br>
            <a:r>
              <a:rPr lang="en-US" sz="3600" dirty="0">
                <a:latin typeface="Century Gothic" panose="020B0502020202020204" pitchFamily="34" charset="0"/>
              </a:rPr>
              <a:t>of Israel, which had </a:t>
            </a:r>
            <a:br>
              <a:rPr lang="en-US" sz="3600" dirty="0">
                <a:latin typeface="Century Gothic" panose="020B0502020202020204" pitchFamily="34" charset="0"/>
              </a:rPr>
            </a:br>
            <a:r>
              <a:rPr lang="en-US" sz="3600" dirty="0">
                <a:latin typeface="Century Gothic" panose="020B0502020202020204" pitchFamily="34" charset="0"/>
              </a:rPr>
              <a:t>appeared unto him twice</a:t>
            </a:r>
          </a:p>
          <a:p>
            <a:pPr marL="457200" indent="-457200"/>
            <a:r>
              <a:rPr lang="en-US" sz="3600" dirty="0">
                <a:latin typeface="Century Gothic" panose="020B0502020202020204" pitchFamily="34" charset="0"/>
              </a:rPr>
              <a:t>1 Kings 11:2 Of the nations concerning which the LORD said unto the children of Israel, Ye shall not go in to them, neither shall they come in unto you: for surely they will turn away your heart after their gods: Solomon clave unto these in love. </a:t>
            </a:r>
          </a:p>
        </p:txBody>
      </p:sp>
      <p:pic>
        <p:nvPicPr>
          <p:cNvPr id="2" name="Picture 1">
            <a:extLst>
              <a:ext uri="{FF2B5EF4-FFF2-40B4-BE49-F238E27FC236}">
                <a16:creationId xmlns:a16="http://schemas.microsoft.com/office/drawing/2014/main" id="{5F6266A8-1398-44C3-80DE-0A54A89801B9}"/>
              </a:ext>
            </a:extLst>
          </p:cNvPr>
          <p:cNvPicPr>
            <a:picLocks noChangeAspect="1"/>
          </p:cNvPicPr>
          <p:nvPr/>
        </p:nvPicPr>
        <p:blipFill>
          <a:blip r:embed="rId2"/>
          <a:stretch>
            <a:fillRect/>
          </a:stretch>
        </p:blipFill>
        <p:spPr>
          <a:xfrm>
            <a:off x="5518349" y="167054"/>
            <a:ext cx="6502831" cy="3413986"/>
          </a:xfrm>
          <a:prstGeom prst="rect">
            <a:avLst/>
          </a:prstGeom>
        </p:spPr>
      </p:pic>
    </p:spTree>
    <p:extLst>
      <p:ext uri="{BB962C8B-B14F-4D97-AF65-F5344CB8AC3E}">
        <p14:creationId xmlns:p14="http://schemas.microsoft.com/office/powerpoint/2010/main" val="7930723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B181E26-89C4-4A14-92DE-0F4C4B0E948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37">
            <a:extLst>
              <a:ext uri="{FF2B5EF4-FFF2-40B4-BE49-F238E27FC236}">
                <a16:creationId xmlns:a16="http://schemas.microsoft.com/office/drawing/2014/main" id="{13958066-7CBD-4B89-8F46-614C4F28BCF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691641"/>
            <a:ext cx="7571262"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A0235022-4D13-4906-95BB-E57F1EF8C866}"/>
              </a:ext>
            </a:extLst>
          </p:cNvPr>
          <p:cNvPicPr>
            <a:picLocks noChangeAspect="1"/>
          </p:cNvPicPr>
          <p:nvPr/>
        </p:nvPicPr>
        <p:blipFill rotWithShape="1">
          <a:blip r:embed="rId2"/>
          <a:srcRect t="20640" r="2" b="20433"/>
          <a:stretch/>
        </p:blipFill>
        <p:spPr>
          <a:xfrm>
            <a:off x="6587330" y="1690689"/>
            <a:ext cx="5604670" cy="2501837"/>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p:spPr>
      </p:pic>
      <p:pic>
        <p:nvPicPr>
          <p:cNvPr id="5" name="Picture 4">
            <a:extLst>
              <a:ext uri="{FF2B5EF4-FFF2-40B4-BE49-F238E27FC236}">
                <a16:creationId xmlns:a16="http://schemas.microsoft.com/office/drawing/2014/main" id="{24CA35A5-A110-4569-9010-FCB8DAD9532E}"/>
              </a:ext>
            </a:extLst>
          </p:cNvPr>
          <p:cNvPicPr>
            <a:picLocks noChangeAspect="1"/>
          </p:cNvPicPr>
          <p:nvPr/>
        </p:nvPicPr>
        <p:blipFill rotWithShape="1">
          <a:blip r:embed="rId3"/>
          <a:srcRect t="19936" r="-2" b="23031"/>
          <a:stretch/>
        </p:blipFill>
        <p:spPr>
          <a:xfrm>
            <a:off x="4791075" y="4357117"/>
            <a:ext cx="7400925" cy="2500884"/>
          </a:xfrm>
          <a:custGeom>
            <a:avLst/>
            <a:gdLst>
              <a:gd name="connsiteX0" fmla="*/ 1717230 w 7400925"/>
              <a:gd name="connsiteY0" fmla="*/ 0 h 2500884"/>
              <a:gd name="connsiteX1" fmla="*/ 7400925 w 7400925"/>
              <a:gd name="connsiteY1" fmla="*/ 0 h 2500884"/>
              <a:gd name="connsiteX2" fmla="*/ 7400925 w 7400925"/>
              <a:gd name="connsiteY2" fmla="*/ 2500884 h 2500884"/>
              <a:gd name="connsiteX3" fmla="*/ 0 w 7400925"/>
              <a:gd name="connsiteY3" fmla="*/ 2500884 h 2500884"/>
              <a:gd name="connsiteX4" fmla="*/ 0 w 7400925"/>
              <a:gd name="connsiteY4" fmla="*/ 2500883 h 2500884"/>
              <a:gd name="connsiteX5" fmla="*/ 552186 w 7400925"/>
              <a:gd name="connsiteY5" fmla="*/ 2500883 h 2500884"/>
              <a:gd name="connsiteX6" fmla="*/ 558423 w 7400925"/>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0925" h="2500884">
                <a:moveTo>
                  <a:pt x="1717230" y="0"/>
                </a:moveTo>
                <a:lnTo>
                  <a:pt x="7400925" y="0"/>
                </a:lnTo>
                <a:lnTo>
                  <a:pt x="7400925" y="2500884"/>
                </a:lnTo>
                <a:lnTo>
                  <a:pt x="0" y="2500884"/>
                </a:lnTo>
                <a:lnTo>
                  <a:pt x="0" y="2500883"/>
                </a:lnTo>
                <a:lnTo>
                  <a:pt x="552186" y="2500883"/>
                </a:lnTo>
                <a:lnTo>
                  <a:pt x="558423" y="2500883"/>
                </a:lnTo>
                <a:close/>
              </a:path>
            </a:pathLst>
          </a:custGeom>
        </p:spPr>
      </p:pic>
      <p:sp>
        <p:nvSpPr>
          <p:cNvPr id="3" name="Content Placeholder 2">
            <a:extLst>
              <a:ext uri="{FF2B5EF4-FFF2-40B4-BE49-F238E27FC236}">
                <a16:creationId xmlns:a16="http://schemas.microsoft.com/office/drawing/2014/main" id="{19A13004-D846-47DB-9465-F4749018602F}"/>
              </a:ext>
            </a:extLst>
          </p:cNvPr>
          <p:cNvSpPr>
            <a:spLocks noGrp="1"/>
          </p:cNvSpPr>
          <p:nvPr>
            <p:ph idx="1"/>
          </p:nvPr>
        </p:nvSpPr>
        <p:spPr>
          <a:xfrm>
            <a:off x="592111" y="2015406"/>
            <a:ext cx="6198433" cy="4842594"/>
          </a:xfrm>
        </p:spPr>
        <p:txBody>
          <a:bodyPr anchor="t">
            <a:normAutofit lnSpcReduction="10000"/>
          </a:bodyPr>
          <a:lstStyle/>
          <a:p>
            <a:r>
              <a:rPr lang="en-US" sz="3200" dirty="0">
                <a:solidFill>
                  <a:schemeClr val="bg1"/>
                </a:solidFill>
              </a:rPr>
              <a:t>David is associated with </a:t>
            </a:r>
            <a:r>
              <a:rPr lang="en-US" sz="3200" u="sng" dirty="0">
                <a:solidFill>
                  <a:schemeClr val="bg1"/>
                </a:solidFill>
              </a:rPr>
              <a:t>protecting</a:t>
            </a:r>
            <a:r>
              <a:rPr lang="en-US" sz="3200" dirty="0">
                <a:solidFill>
                  <a:schemeClr val="bg1"/>
                </a:solidFill>
              </a:rPr>
              <a:t> sheep. </a:t>
            </a:r>
          </a:p>
          <a:p>
            <a:r>
              <a:rPr lang="en-US" sz="3000" dirty="0">
                <a:solidFill>
                  <a:schemeClr val="bg1"/>
                </a:solidFill>
              </a:rPr>
              <a:t>Psalm 78:70-72 He chose David also his servant, and took him from the sheepfolds: 71  From following the ewes great with young he brought him to feed Jacob his people, and Israel his inheritance. 72  So he</a:t>
            </a:r>
            <a:br>
              <a:rPr lang="en-US" sz="3000" dirty="0">
                <a:solidFill>
                  <a:schemeClr val="bg1"/>
                </a:solidFill>
              </a:rPr>
            </a:br>
            <a:r>
              <a:rPr lang="en-US" sz="3000" dirty="0">
                <a:solidFill>
                  <a:schemeClr val="bg1"/>
                </a:solidFill>
              </a:rPr>
              <a:t>fed them according to the </a:t>
            </a:r>
            <a:br>
              <a:rPr lang="en-US" sz="3000" dirty="0">
                <a:solidFill>
                  <a:schemeClr val="bg1"/>
                </a:solidFill>
              </a:rPr>
            </a:br>
            <a:r>
              <a:rPr lang="en-US" sz="3000" dirty="0">
                <a:solidFill>
                  <a:schemeClr val="bg1"/>
                </a:solidFill>
              </a:rPr>
              <a:t>integrity of his heart; and </a:t>
            </a:r>
            <a:br>
              <a:rPr lang="en-US" sz="3000" dirty="0">
                <a:solidFill>
                  <a:schemeClr val="bg1"/>
                </a:solidFill>
              </a:rPr>
            </a:br>
            <a:r>
              <a:rPr lang="en-US" sz="3000" dirty="0">
                <a:solidFill>
                  <a:schemeClr val="bg1"/>
                </a:solidFill>
              </a:rPr>
              <a:t>guided them by the </a:t>
            </a:r>
            <a:br>
              <a:rPr lang="en-US" sz="3000" dirty="0">
                <a:solidFill>
                  <a:schemeClr val="bg1"/>
                </a:solidFill>
              </a:rPr>
            </a:br>
            <a:r>
              <a:rPr lang="en-US" sz="3000" dirty="0" err="1">
                <a:solidFill>
                  <a:schemeClr val="bg1"/>
                </a:solidFill>
              </a:rPr>
              <a:t>skilfulness</a:t>
            </a:r>
            <a:r>
              <a:rPr lang="en-US" sz="3000" dirty="0">
                <a:solidFill>
                  <a:schemeClr val="bg1"/>
                </a:solidFill>
              </a:rPr>
              <a:t> of his hands.</a:t>
            </a:r>
          </a:p>
        </p:txBody>
      </p:sp>
      <p:sp>
        <p:nvSpPr>
          <p:cNvPr id="6" name="Rectangle 5">
            <a:extLst>
              <a:ext uri="{FF2B5EF4-FFF2-40B4-BE49-F238E27FC236}">
                <a16:creationId xmlns:a16="http://schemas.microsoft.com/office/drawing/2014/main" id="{0377489C-72DE-409E-8F66-E3FAAD140075}"/>
              </a:ext>
            </a:extLst>
          </p:cNvPr>
          <p:cNvSpPr/>
          <p:nvPr/>
        </p:nvSpPr>
        <p:spPr>
          <a:xfrm>
            <a:off x="707716" y="659885"/>
            <a:ext cx="10913565" cy="707886"/>
          </a:xfrm>
          <a:prstGeom prst="rect">
            <a:avLst/>
          </a:prstGeom>
        </p:spPr>
        <p:txBody>
          <a:bodyPr wrap="none">
            <a:spAutoFit/>
          </a:bodyPr>
          <a:lstStyle/>
          <a:p>
            <a:r>
              <a:rPr lang="en-US" sz="4000" b="1" dirty="0">
                <a:latin typeface="Century Gothic" panose="020B0502020202020204" pitchFamily="34" charset="0"/>
              </a:rPr>
              <a:t>Saul is associated with the </a:t>
            </a:r>
            <a:r>
              <a:rPr lang="en-US" sz="4000" b="1" u="sng" dirty="0">
                <a:latin typeface="Century Gothic" panose="020B0502020202020204" pitchFamily="34" charset="0"/>
              </a:rPr>
              <a:t>search</a:t>
            </a:r>
            <a:r>
              <a:rPr lang="en-US" sz="4000" b="1" dirty="0">
                <a:latin typeface="Century Gothic" panose="020B0502020202020204" pitchFamily="34" charset="0"/>
              </a:rPr>
              <a:t> for asses.</a:t>
            </a:r>
          </a:p>
        </p:txBody>
      </p:sp>
    </p:spTree>
    <p:extLst>
      <p:ext uri="{BB962C8B-B14F-4D97-AF65-F5344CB8AC3E}">
        <p14:creationId xmlns:p14="http://schemas.microsoft.com/office/powerpoint/2010/main" val="328441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1A6D13-3F92-4265-8AB5-C91CEBD5FDBF}"/>
              </a:ext>
            </a:extLst>
          </p:cNvPr>
          <p:cNvPicPr>
            <a:picLocks noChangeAspect="1"/>
          </p:cNvPicPr>
          <p:nvPr/>
        </p:nvPicPr>
        <p:blipFill rotWithShape="1">
          <a:blip r:embed="rId2"/>
          <a:srcRect l="18973" r="23421" b="1"/>
          <a:stretch/>
        </p:blipFill>
        <p:spPr>
          <a:xfrm>
            <a:off x="6090612" y="10"/>
            <a:ext cx="6101387" cy="6857990"/>
          </a:xfrm>
          <a:prstGeom prst="rect">
            <a:avLst/>
          </a:prstGeom>
          <a:effectLst/>
        </p:spPr>
      </p:pic>
      <p:sp>
        <p:nvSpPr>
          <p:cNvPr id="2" name="Title 1">
            <a:extLst>
              <a:ext uri="{FF2B5EF4-FFF2-40B4-BE49-F238E27FC236}">
                <a16:creationId xmlns:a16="http://schemas.microsoft.com/office/drawing/2014/main" id="{C546A20E-FED9-4CC5-A036-A5231A1CD19C}"/>
              </a:ext>
            </a:extLst>
          </p:cNvPr>
          <p:cNvSpPr>
            <a:spLocks noGrp="1"/>
          </p:cNvSpPr>
          <p:nvPr>
            <p:ph type="title"/>
          </p:nvPr>
        </p:nvSpPr>
        <p:spPr>
          <a:xfrm>
            <a:off x="648929" y="629266"/>
            <a:ext cx="5127031" cy="1676603"/>
          </a:xfrm>
        </p:spPr>
        <p:txBody>
          <a:bodyPr>
            <a:normAutofit/>
          </a:bodyPr>
          <a:lstStyle/>
          <a:p>
            <a:r>
              <a:rPr lang="en-US" b="1" dirty="0">
                <a:latin typeface="Century Gothic" panose="020B0502020202020204" pitchFamily="34" charset="0"/>
              </a:rPr>
              <a:t>An </a:t>
            </a:r>
            <a:r>
              <a:rPr lang="en-US" b="1" u="sng" dirty="0">
                <a:latin typeface="Century Gothic" panose="020B0502020202020204" pitchFamily="34" charset="0"/>
              </a:rPr>
              <a:t>anointing</a:t>
            </a:r>
            <a:r>
              <a:rPr lang="en-US" b="1" dirty="0">
                <a:latin typeface="Century Gothic" panose="020B0502020202020204" pitchFamily="34" charset="0"/>
              </a:rPr>
              <a:t> </a:t>
            </a:r>
            <a:br>
              <a:rPr lang="en-US" b="1" dirty="0">
                <a:latin typeface="Century Gothic" panose="020B0502020202020204" pitchFamily="34" charset="0"/>
              </a:rPr>
            </a:br>
            <a:r>
              <a:rPr lang="en-US" b="1" dirty="0">
                <a:latin typeface="Century Gothic" panose="020B0502020202020204" pitchFamily="34" charset="0"/>
              </a:rPr>
              <a:t>for his role. </a:t>
            </a:r>
            <a:endParaRPr lang="en-US" dirty="0"/>
          </a:p>
        </p:txBody>
      </p:sp>
      <p:sp>
        <p:nvSpPr>
          <p:cNvPr id="3" name="Content Placeholder 2">
            <a:extLst>
              <a:ext uri="{FF2B5EF4-FFF2-40B4-BE49-F238E27FC236}">
                <a16:creationId xmlns:a16="http://schemas.microsoft.com/office/drawing/2014/main" id="{33C2EEE6-DE16-44ED-B0B8-DD8EFBABEB16}"/>
              </a:ext>
            </a:extLst>
          </p:cNvPr>
          <p:cNvSpPr>
            <a:spLocks noGrp="1"/>
          </p:cNvSpPr>
          <p:nvPr>
            <p:ph idx="1"/>
          </p:nvPr>
        </p:nvSpPr>
        <p:spPr>
          <a:xfrm>
            <a:off x="648930" y="2438400"/>
            <a:ext cx="5127029" cy="3785419"/>
          </a:xfrm>
        </p:spPr>
        <p:txBody>
          <a:bodyPr>
            <a:normAutofit/>
          </a:bodyPr>
          <a:lstStyle/>
          <a:p>
            <a:r>
              <a:rPr lang="en-US" sz="3200" dirty="0"/>
              <a:t>No witnesses. This was revealed in secret. It was enough that God knew it.</a:t>
            </a:r>
          </a:p>
          <a:p>
            <a:r>
              <a:rPr lang="en-US" sz="3200" dirty="0"/>
              <a:t> KEY: What God is </a:t>
            </a:r>
            <a:r>
              <a:rPr lang="en-US" sz="3200" u="sng" dirty="0"/>
              <a:t>IN</a:t>
            </a:r>
            <a:r>
              <a:rPr lang="en-US" sz="3200" dirty="0"/>
              <a:t>, you </a:t>
            </a:r>
            <a:br>
              <a:rPr lang="en-US" sz="3200" dirty="0"/>
            </a:br>
            <a:r>
              <a:rPr lang="en-US" sz="3200" dirty="0"/>
              <a:t>do not have to </a:t>
            </a:r>
            <a:r>
              <a:rPr lang="en-US" sz="3200" u="sng" dirty="0"/>
              <a:t>force</a:t>
            </a:r>
            <a:r>
              <a:rPr lang="en-US" sz="3200" dirty="0"/>
              <a:t>! </a:t>
            </a:r>
          </a:p>
          <a:p>
            <a:r>
              <a:rPr lang="en-US" sz="3200" dirty="0"/>
              <a:t>The anointing was first given for the priests.</a:t>
            </a:r>
          </a:p>
        </p:txBody>
      </p:sp>
    </p:spTree>
    <p:extLst>
      <p:ext uri="{BB962C8B-B14F-4D97-AF65-F5344CB8AC3E}">
        <p14:creationId xmlns:p14="http://schemas.microsoft.com/office/powerpoint/2010/main" val="349818118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838200" y="288472"/>
            <a:ext cx="10515600" cy="6460672"/>
          </a:xfrm>
        </p:spPr>
        <p:txBody>
          <a:bodyPr anchor="ctr">
            <a:normAutofit/>
          </a:bodyPr>
          <a:lstStyle/>
          <a:p>
            <a:r>
              <a:rPr lang="en-US" sz="3600" dirty="0"/>
              <a:t>Exodus 30:31 And thou shalt speak unto the children of Israel, saying, This shall be an holy anointing oil unto me throughout your generations. </a:t>
            </a:r>
          </a:p>
          <a:p>
            <a:r>
              <a:rPr lang="en-US" sz="3600" dirty="0"/>
              <a:t>1 John 2:27a “But the anointing which ye have received of him </a:t>
            </a:r>
            <a:r>
              <a:rPr lang="en-US" sz="3600" dirty="0" err="1"/>
              <a:t>abideth</a:t>
            </a:r>
            <a:r>
              <a:rPr lang="en-US" sz="3600" dirty="0"/>
              <a:t> in you” </a:t>
            </a:r>
          </a:p>
          <a:p>
            <a:r>
              <a:rPr lang="en-US" sz="3600" dirty="0"/>
              <a:t>Luke 4:18-19 The Spirit of the Lord is upon me, because he hath anointed me to preach the gospel to the poor; he hath sent me to heal the brokenhearted, to preach deliverance to the captives, and recovering of sight to the blind, to set at liberty them that are bruised, 19  To preach the acceptable year of the Lord.</a:t>
            </a:r>
          </a:p>
        </p:txBody>
      </p:sp>
    </p:spTree>
    <p:extLst>
      <p:ext uri="{BB962C8B-B14F-4D97-AF65-F5344CB8AC3E}">
        <p14:creationId xmlns:p14="http://schemas.microsoft.com/office/powerpoint/2010/main" val="31728042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B0BA02-5779-4F55-B576-3EC0B3220C7B}"/>
              </a:ext>
            </a:extLst>
          </p:cNvPr>
          <p:cNvPicPr>
            <a:picLocks noChangeAspect="1"/>
          </p:cNvPicPr>
          <p:nvPr/>
        </p:nvPicPr>
        <p:blipFill rotWithShape="1">
          <a:blip r:embed="rId2"/>
          <a:srcRect r="5183"/>
          <a:stretch/>
        </p:blipFill>
        <p:spPr>
          <a:xfrm>
            <a:off x="8194637" y="629266"/>
            <a:ext cx="4210252" cy="6228734"/>
          </a:xfrm>
          <a:prstGeom prst="rect">
            <a:avLst/>
          </a:prstGeom>
          <a:effectLst/>
        </p:spPr>
      </p:pic>
      <p:sp>
        <p:nvSpPr>
          <p:cNvPr id="2" name="Title 1">
            <a:extLst>
              <a:ext uri="{FF2B5EF4-FFF2-40B4-BE49-F238E27FC236}">
                <a16:creationId xmlns:a16="http://schemas.microsoft.com/office/drawing/2014/main" id="{C546A20E-FED9-4CC5-A036-A5231A1CD19C}"/>
              </a:ext>
            </a:extLst>
          </p:cNvPr>
          <p:cNvSpPr>
            <a:spLocks noGrp="1"/>
          </p:cNvSpPr>
          <p:nvPr>
            <p:ph type="title"/>
          </p:nvPr>
        </p:nvSpPr>
        <p:spPr>
          <a:xfrm>
            <a:off x="648929" y="629266"/>
            <a:ext cx="10274175" cy="1676603"/>
          </a:xfrm>
        </p:spPr>
        <p:txBody>
          <a:bodyPr>
            <a:normAutofit fontScale="90000"/>
          </a:bodyPr>
          <a:lstStyle/>
          <a:p>
            <a:r>
              <a:rPr lang="en-US" b="1" dirty="0">
                <a:latin typeface="Century Gothic" panose="020B0502020202020204" pitchFamily="34" charset="0"/>
              </a:rPr>
              <a:t>When Samuel showed Saul “the word of God,” Saul also saw </a:t>
            </a:r>
            <a:r>
              <a:rPr lang="en-US" b="1" u="sng" dirty="0">
                <a:latin typeface="Century Gothic" panose="020B0502020202020204" pitchFamily="34" charset="0"/>
              </a:rPr>
              <a:t>ACCEPTANCE</a:t>
            </a:r>
            <a:r>
              <a:rPr lang="en-US" b="1" dirty="0">
                <a:latin typeface="Century Gothic" panose="020B0502020202020204" pitchFamily="34" charset="0"/>
              </a:rPr>
              <a:t>. </a:t>
            </a:r>
            <a:br>
              <a:rPr lang="en-US" b="1" dirty="0">
                <a:latin typeface="Century Gothic" panose="020B0502020202020204" pitchFamily="34" charset="0"/>
              </a:rPr>
            </a:br>
            <a:r>
              <a:rPr lang="en-US" b="1" dirty="0">
                <a:latin typeface="Century Gothic" panose="020B0502020202020204" pitchFamily="34" charset="0"/>
              </a:rPr>
              <a:t>An </a:t>
            </a:r>
            <a:r>
              <a:rPr lang="en-US" b="1" u="sng" dirty="0">
                <a:latin typeface="Century Gothic" panose="020B0502020202020204" pitchFamily="34" charset="0"/>
              </a:rPr>
              <a:t>appointing</a:t>
            </a:r>
            <a:r>
              <a:rPr lang="en-US" b="1" dirty="0">
                <a:latin typeface="Century Gothic" panose="020B0502020202020204" pitchFamily="34" charset="0"/>
              </a:rPr>
              <a:t> to leadership.</a:t>
            </a:r>
          </a:p>
        </p:txBody>
      </p:sp>
      <p:sp>
        <p:nvSpPr>
          <p:cNvPr id="3" name="Content Placeholder 2">
            <a:extLst>
              <a:ext uri="{FF2B5EF4-FFF2-40B4-BE49-F238E27FC236}">
                <a16:creationId xmlns:a16="http://schemas.microsoft.com/office/drawing/2014/main" id="{33C2EEE6-DE16-44ED-B0B8-DD8EFBABEB16}"/>
              </a:ext>
            </a:extLst>
          </p:cNvPr>
          <p:cNvSpPr>
            <a:spLocks noGrp="1"/>
          </p:cNvSpPr>
          <p:nvPr>
            <p:ph idx="1"/>
          </p:nvPr>
        </p:nvSpPr>
        <p:spPr>
          <a:xfrm>
            <a:off x="459272" y="2604052"/>
            <a:ext cx="7280867" cy="4089056"/>
          </a:xfrm>
        </p:spPr>
        <p:txBody>
          <a:bodyPr>
            <a:noAutofit/>
          </a:bodyPr>
          <a:lstStyle/>
          <a:p>
            <a:r>
              <a:rPr lang="en-US" sz="3200" dirty="0"/>
              <a:t>Growing leaders. There is no true leadership without locking in to the Word.</a:t>
            </a:r>
          </a:p>
          <a:p>
            <a:r>
              <a:rPr lang="en-US" sz="3200" dirty="0"/>
              <a:t>The people you lead are GOD’S people. </a:t>
            </a:r>
            <a:br>
              <a:rPr lang="en-US" sz="3200" dirty="0"/>
            </a:br>
            <a:r>
              <a:rPr lang="en-US" sz="3200" dirty="0"/>
              <a:t>NEVER forget it.</a:t>
            </a:r>
          </a:p>
        </p:txBody>
      </p:sp>
    </p:spTree>
    <p:extLst>
      <p:ext uri="{BB962C8B-B14F-4D97-AF65-F5344CB8AC3E}">
        <p14:creationId xmlns:p14="http://schemas.microsoft.com/office/powerpoint/2010/main" val="18426078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2387</TotalTime>
  <Words>815</Words>
  <Application>Microsoft Office PowerPoint</Application>
  <PresentationFormat>Widescreen</PresentationFormat>
  <Paragraphs>42</Paragraphs>
  <Slides>18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An anointing  for his role. </vt:lpstr>
      <vt:lpstr>PowerPoint Presentation</vt:lpstr>
      <vt:lpstr>When Samuel showed Saul “the word of God,” Saul also saw ACCEPTANCE.  An appointing to leadership.</vt:lpstr>
      <vt:lpstr>PowerPoint Presentation</vt:lpstr>
      <vt:lpstr>The evidence of accurate prophecies. </vt:lpstr>
      <vt:lpstr>Faith accepts the promises of God.</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Miles</dc:creator>
  <cp:lastModifiedBy>Sam Miles</cp:lastModifiedBy>
  <cp:revision>5</cp:revision>
  <dcterms:created xsi:type="dcterms:W3CDTF">2017-11-30T23:19:44Z</dcterms:created>
  <dcterms:modified xsi:type="dcterms:W3CDTF">2018-01-14T14:36:11Z</dcterms:modified>
</cp:coreProperties>
</file>